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1" r:id="rId6"/>
    <p:sldId id="272" r:id="rId7"/>
    <p:sldId id="273" r:id="rId8"/>
    <p:sldId id="274" r:id="rId9"/>
    <p:sldId id="275" r:id="rId10"/>
    <p:sldId id="262" r:id="rId11"/>
    <p:sldId id="279" r:id="rId12"/>
    <p:sldId id="264" r:id="rId13"/>
    <p:sldId id="276" r:id="rId14"/>
    <p:sldId id="280" r:id="rId15"/>
    <p:sldId id="281" r:id="rId16"/>
    <p:sldId id="282" r:id="rId17"/>
    <p:sldId id="283" r:id="rId18"/>
    <p:sldId id="284" r:id="rId19"/>
    <p:sldId id="277" r:id="rId20"/>
    <p:sldId id="278" r:id="rId21"/>
    <p:sldId id="270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90" autoAdjust="0"/>
  </p:normalViewPr>
  <p:slideViewPr>
    <p:cSldViewPr snapToGrid="0">
      <p:cViewPr varScale="1">
        <p:scale>
          <a:sx n="139" d="100"/>
          <a:sy n="139" d="100"/>
        </p:scale>
        <p:origin x="80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182561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7059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5ab9c97bb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5ab9c97bb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755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5ab9c97bb_0_1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5ab9c97bb_0_1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159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5ab9c97bb_0_1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5ab9c97bb_0_1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829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a636d43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a636d43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638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a636d435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a636d435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449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5ab9c97bb_0_1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5ab9c97bb_0_1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34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Индивидуальный проект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1984:The Game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797175"/>
            <a:ext cx="8520600" cy="1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Город: Москва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Площадка: РУДН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Учащийся: Стрешнев Игорь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Преподаватель: Евгений Коновалов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Дата: </a:t>
            </a:r>
            <a:r>
              <a:rPr lang="ru" dirty="0" smtClean="0"/>
              <a:t>19</a:t>
            </a:r>
            <a:r>
              <a:rPr lang="en-US" dirty="0" smtClean="0"/>
              <a:t>.05.2021</a:t>
            </a:r>
            <a:endParaRPr dirty="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625" y="0"/>
            <a:ext cx="2864375" cy="8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Искусственный интеллект</a:t>
            </a:r>
            <a:endParaRPr/>
          </a:p>
        </p:txBody>
      </p:sp>
      <p:pic>
        <p:nvPicPr>
          <p:cNvPr id="99" name="Google Shape;99;p19" descr="Искусственный интеллект застрял на перекрёстке этики и прогресса - ИА REGNUM"/>
          <p:cNvPicPr preferRelativeResize="0"/>
          <p:nvPr/>
        </p:nvPicPr>
        <p:blipFill rotWithShape="1">
          <a:blip r:embed="rId3">
            <a:alphaModFix/>
          </a:blip>
          <a:srcRect r="11055"/>
          <a:stretch/>
        </p:blipFill>
        <p:spPr>
          <a:xfrm>
            <a:off x="1761323" y="1145075"/>
            <a:ext cx="5191202" cy="348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9625" y="0"/>
            <a:ext cx="2864375" cy="8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Результат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632" y="1017725"/>
            <a:ext cx="3192736" cy="31372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25028" y="4278573"/>
            <a:ext cx="1293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Логотип игры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103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Главное меню</a:t>
            </a:r>
            <a:endParaRPr dirty="0"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-10483811" y="4161476"/>
            <a:ext cx="1788943" cy="201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026" name="Picture 2" descr="https://cdn.discordapp.com/attachments/810089000362049538/844284530776997928/Screenshot_20210518_214426_com.mygdx.ga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371" y="1593713"/>
            <a:ext cx="5291258" cy="244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9625" y="0"/>
            <a:ext cx="2864375" cy="8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Выбор страны</a:t>
            </a:r>
            <a:endParaRPr lang="ru-RU" dirty="0"/>
          </a:p>
        </p:txBody>
      </p:sp>
      <p:pic>
        <p:nvPicPr>
          <p:cNvPr id="4" name="Picture 4" descr="https://cdn.discordapp.com/attachments/810089000362049538/844284531052642304/Screenshot_20210518_214431_com.mygdx.ga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504" y="1622621"/>
            <a:ext cx="5724992" cy="264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625" y="0"/>
            <a:ext cx="2864375" cy="88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501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Карта</a:t>
            </a:r>
            <a:endParaRPr lang="ru-RU" dirty="0"/>
          </a:p>
        </p:txBody>
      </p:sp>
      <p:pic>
        <p:nvPicPr>
          <p:cNvPr id="2050" name="Picture 2" descr="https://cdn.discordapp.com/attachments/843961656890621962/844324493542555698/Screenshot_20210519_002353_com.mygdx.ga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111" y="1496099"/>
            <a:ext cx="6262254" cy="289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0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Министерства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26" y="1553990"/>
            <a:ext cx="6304547" cy="29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8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Указы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164" y="1362775"/>
            <a:ext cx="6297672" cy="290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9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Строительство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730" y="1646773"/>
            <a:ext cx="6084540" cy="28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3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Конструктор дивизий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156" y="1294551"/>
            <a:ext cx="6847687" cy="316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5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Музыка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8"/>
          <a:stretch/>
        </p:blipFill>
        <p:spPr>
          <a:xfrm>
            <a:off x="1484017" y="1348615"/>
            <a:ext cx="6175965" cy="3366685"/>
          </a:xfrm>
          <a:prstGeom prst="rect">
            <a:avLst/>
          </a:prstGeom>
        </p:spPr>
      </p:pic>
      <p:pic>
        <p:nvPicPr>
          <p:cNvPr id="5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625" y="0"/>
            <a:ext cx="2864375" cy="88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884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52000" y="461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Цель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9993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625" y="0"/>
            <a:ext cx="2864375" cy="8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51" y="1713583"/>
            <a:ext cx="8520599" cy="2022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Нереализованные идеи и будущее проекта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314378"/>
            <a:ext cx="4876800" cy="2924175"/>
          </a:xfrm>
          <a:prstGeom prst="rect">
            <a:avLst/>
          </a:prstGeom>
        </p:spPr>
      </p:pic>
      <p:pic>
        <p:nvPicPr>
          <p:cNvPr id="5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625" y="0"/>
            <a:ext cx="2864375" cy="88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390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311700" y="757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625" y="0"/>
            <a:ext cx="2864375" cy="88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Этапы</a:t>
            </a:r>
            <a:endParaRPr dirty="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625" y="0"/>
            <a:ext cx="2864375" cy="8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Овал 1"/>
          <p:cNvSpPr/>
          <p:nvPr/>
        </p:nvSpPr>
        <p:spPr>
          <a:xfrm>
            <a:off x="515202" y="2470243"/>
            <a:ext cx="1569494" cy="12555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Развитие концепции</a:t>
            </a:r>
            <a:endParaRPr lang="ru-RU" dirty="0"/>
          </a:p>
        </p:txBody>
      </p:sp>
      <p:sp>
        <p:nvSpPr>
          <p:cNvPr id="9" name="Овал 8"/>
          <p:cNvSpPr/>
          <p:nvPr/>
        </p:nvSpPr>
        <p:spPr>
          <a:xfrm>
            <a:off x="3309582" y="2470245"/>
            <a:ext cx="2449773" cy="12555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Проектирование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6984241" y="2470242"/>
            <a:ext cx="1753738" cy="12555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Реализация</a:t>
            </a:r>
            <a:endParaRPr lang="ru-RU" dirty="0"/>
          </a:p>
        </p:txBody>
      </p:sp>
      <p:cxnSp>
        <p:nvCxnSpPr>
          <p:cNvPr id="7" name="Прямая со стрелкой 6"/>
          <p:cNvCxnSpPr>
            <a:stCxn id="2" idx="6"/>
            <a:endCxn id="9" idx="2"/>
          </p:cNvCxnSpPr>
          <p:nvPr/>
        </p:nvCxnSpPr>
        <p:spPr>
          <a:xfrm>
            <a:off x="2084696" y="3098040"/>
            <a:ext cx="122488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stCxn id="9" idx="6"/>
            <a:endCxn id="11" idx="2"/>
          </p:cNvCxnSpPr>
          <p:nvPr/>
        </p:nvCxnSpPr>
        <p:spPr>
          <a:xfrm flipV="1">
            <a:off x="5759355" y="3098039"/>
            <a:ext cx="122488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Концепция игры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625" y="0"/>
            <a:ext cx="2864375" cy="8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2391931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93" y="1331825"/>
            <a:ext cx="6073254" cy="3084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Что использовать для разработки?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37" y="1610435"/>
            <a:ext cx="4270353" cy="25515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91" y="1786427"/>
            <a:ext cx="3292901" cy="1855155"/>
          </a:xfrm>
          <a:prstGeom prst="rect">
            <a:avLst/>
          </a:prstGeom>
        </p:spPr>
      </p:pic>
      <p:pic>
        <p:nvPicPr>
          <p:cNvPr id="6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9625" y="0"/>
            <a:ext cx="2864375" cy="88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716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7360" y="384911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Победа в игре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60" y="3103195"/>
            <a:ext cx="3497650" cy="196524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779" y="1017725"/>
            <a:ext cx="3497650" cy="196524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60" y="1017725"/>
            <a:ext cx="3497650" cy="196524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779" y="3167048"/>
            <a:ext cx="3497650" cy="1901389"/>
          </a:xfrm>
          <a:prstGeom prst="rect">
            <a:avLst/>
          </a:prstGeom>
        </p:spPr>
      </p:pic>
      <p:pic>
        <p:nvPicPr>
          <p:cNvPr id="8" name="Google Shape;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9625" y="0"/>
            <a:ext cx="2864375" cy="88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452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Ресурсы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39" y="1165080"/>
            <a:ext cx="641483" cy="64148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96" y="3570943"/>
            <a:ext cx="888889" cy="88888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015" y="3432993"/>
            <a:ext cx="888889" cy="88888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876" y="3807725"/>
            <a:ext cx="655674" cy="65567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370" y="3523488"/>
            <a:ext cx="888889" cy="88888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03" y="2442949"/>
            <a:ext cx="690248" cy="69024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486" y="872313"/>
            <a:ext cx="721546" cy="72154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143" y="2169994"/>
            <a:ext cx="716546" cy="71654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178" y="832513"/>
            <a:ext cx="740001" cy="74000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946" y="1127038"/>
            <a:ext cx="888889" cy="888889"/>
          </a:xfrm>
          <a:prstGeom prst="rect">
            <a:avLst/>
          </a:prstGeom>
        </p:spPr>
      </p:pic>
      <p:pic>
        <p:nvPicPr>
          <p:cNvPr id="15" name="Google Shape;78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79625" y="0"/>
            <a:ext cx="2864375" cy="88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761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Строительство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06" y="1959159"/>
            <a:ext cx="696075" cy="6960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33" y="1686184"/>
            <a:ext cx="621012" cy="62101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881" y="3649476"/>
            <a:ext cx="677349" cy="67734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714" y="3301012"/>
            <a:ext cx="696928" cy="69692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733" y="1418307"/>
            <a:ext cx="888889" cy="8888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839" y="3109051"/>
            <a:ext cx="888889" cy="888889"/>
          </a:xfrm>
          <a:prstGeom prst="rect">
            <a:avLst/>
          </a:prstGeom>
        </p:spPr>
      </p:pic>
      <p:pic>
        <p:nvPicPr>
          <p:cNvPr id="10" name="Google Shape;7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79625" y="0"/>
            <a:ext cx="2864375" cy="88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495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Войска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48" y="3404570"/>
            <a:ext cx="888889" cy="88888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015" y="2210087"/>
            <a:ext cx="888889" cy="88888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55" y="1243183"/>
            <a:ext cx="888889" cy="88888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569" y="1243182"/>
            <a:ext cx="888889" cy="88888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54" y="3246420"/>
            <a:ext cx="888889" cy="888889"/>
          </a:xfrm>
          <a:prstGeom prst="rect">
            <a:avLst/>
          </a:prstGeom>
        </p:spPr>
      </p:pic>
      <p:pic>
        <p:nvPicPr>
          <p:cNvPr id="9" name="Google Shape;7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9625" y="0"/>
            <a:ext cx="2864375" cy="8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48" y="1243183"/>
            <a:ext cx="888889" cy="88888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569" y="3246420"/>
            <a:ext cx="888889" cy="88888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25" y="2269714"/>
            <a:ext cx="976706" cy="976706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54" y="2051772"/>
            <a:ext cx="888889" cy="88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69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66</Words>
  <Application>Microsoft Office PowerPoint</Application>
  <PresentationFormat>Экран (16:9)</PresentationFormat>
  <Paragraphs>31</Paragraphs>
  <Slides>21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3" baseType="lpstr">
      <vt:lpstr>Arial</vt:lpstr>
      <vt:lpstr>Simple Light</vt:lpstr>
      <vt:lpstr>Индивидуальный проект 1984:The Game</vt:lpstr>
      <vt:lpstr>Цель</vt:lpstr>
      <vt:lpstr>Этапы</vt:lpstr>
      <vt:lpstr>Концепция игры</vt:lpstr>
      <vt:lpstr>Что использовать для разработки?</vt:lpstr>
      <vt:lpstr>Победа в игре</vt:lpstr>
      <vt:lpstr>Ресурсы</vt:lpstr>
      <vt:lpstr>Строительство</vt:lpstr>
      <vt:lpstr>Войска</vt:lpstr>
      <vt:lpstr>Искусственный интеллект</vt:lpstr>
      <vt:lpstr>Результат</vt:lpstr>
      <vt:lpstr>Главное меню</vt:lpstr>
      <vt:lpstr>Выбор страны</vt:lpstr>
      <vt:lpstr>Карта</vt:lpstr>
      <vt:lpstr>Министерства</vt:lpstr>
      <vt:lpstr>Указы</vt:lpstr>
      <vt:lpstr>Строительство</vt:lpstr>
      <vt:lpstr>Конструктор дивизий</vt:lpstr>
      <vt:lpstr>Музыка</vt:lpstr>
      <vt:lpstr>Нереализованные идеи и будущее проекта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Индивидуальный проект 1984:The Game</dc:title>
  <cp:lastModifiedBy>Пользователь Windows</cp:lastModifiedBy>
  <cp:revision>10</cp:revision>
  <dcterms:modified xsi:type="dcterms:W3CDTF">2021-05-18T22:12:27Z</dcterms:modified>
</cp:coreProperties>
</file>